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375E07-C3B9-4C1B-933F-D32571E01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FBD041-7945-4F0E-AD73-08B5D47ED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B63841-EB9A-4E5C-A752-641586E2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0D8DF6-E41A-4C5A-81D6-1481F706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E5B455-76F5-490A-9E19-3994EB5E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92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A99CA-3942-41A8-ADC4-23C00C1D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2FD29A2-31BA-46CF-BB45-2CE839B7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3784F9-76C4-4CE7-B04B-A91E4265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C5024F-F12C-43EB-80B2-802CE4F4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8425DE-E23C-49A1-9CD1-100A14C6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75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1F44EF7-111C-47C3-94FE-DC2E416CE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D181132-E9EB-4A91-8ECF-E55FDC620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2803AA-C263-4E86-B973-C9E36F0C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E1807D-FC10-4CFF-8CF9-66814582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AE44E8-44B6-427C-80F4-3A69A5CE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80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4A5A0-4F93-4BFD-AE1D-EA7ADA71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4314FB-E918-43FB-8C47-642845E0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9D2690-8D58-4F34-AAD1-71EBAD73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58E7F6-CA8F-4EEB-A529-A43C5102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6B62DD1-A8D3-4FC2-A777-2B6EFDE6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956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A63965-2662-4EB3-8CD5-27041C85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8C18C8-73E7-407B-8B34-6BF9A8E89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64AEA4-8DCE-4252-90D3-07736B41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B106B1-E462-436E-90E8-4A8646E2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03FFFC7-CC6C-45FE-99C7-299CF411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18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E7DFF8-2BBF-4BDF-9297-2AB58807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22F9E-9908-43D7-9095-D0C69123A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CF404B-DA30-4642-B77C-B9576B45A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67BC7A4-E824-405E-BD59-F4BE720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CEADFE1-59F1-4DBD-BE5A-B1D5EBDB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F949A1-BEF7-42C7-9E7D-B9769702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30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A9E9F9-FBF8-47AB-9C5B-14A9371D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E3E723-0304-4F93-938D-26514C7D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15C8461-D023-42B5-A819-A8D06CC9D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5806D72-A947-48A1-9E8C-40DE1D094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17499E4-8861-4302-A37F-04D681D31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56EFEF0-EFB9-4533-AE22-D70676C0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EDD442-2AB5-4BAF-8B77-13E046CC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3192FFC-21AB-4AA4-B1FB-65547492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28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EE13BA-F7AD-403D-8577-CFCC147F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52C50DD-E0E4-484F-AAB6-74BA277B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40863C5-85FB-4ABC-B419-0122ADCA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091583-F834-4F38-85F7-8D193326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07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D8088C-DCBA-4FCB-B056-B7676CAC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879316-AD5D-4140-B31B-7946168D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CAE4822-ECBB-47BB-ACA2-E53EFF40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19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ECE19-20B4-447A-B73C-D036F431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6CF9E7-F9FF-4C57-888B-A97D8671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512F04-7F38-4BBE-89B1-E9C5FC19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62CE4A-26B0-441B-B1AB-37A461EE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9A82B5-A47C-47B6-B053-8AFFCF5A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E9643E-B738-4E0B-875C-B84F0C9B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37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BC9694-DEF8-4C3B-98EE-E2602ED3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9B1D17-1221-4466-908E-D949F3349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E662FB-3587-4483-A159-456F9D79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317E6E-F71F-42D5-8E44-5BD44CC6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B4B0EB2-BFDE-4965-84E5-10599D16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05DB6B-F6E4-4911-8E19-C09AB289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9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5B6C67-33A5-4C1C-86B2-49D6BAD6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F47A1F-282B-4156-B740-B13AD31B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9E023DB-678A-4545-A0ED-BCD27D6C7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79EF-504A-4B39-BE90-74017CD3FAA1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63BBC6-DFF8-44CE-8063-BF8C648D6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1924A3-4ADF-4EF2-84B1-97764F05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49A1-4ABE-4828-83D9-2E889A67D5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385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EDDEC92-3340-41C5-934E-A883EC6AC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19137"/>
            <a:ext cx="1083945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6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Mäenpää Sami</dc:creator>
  <cp:lastModifiedBy>Pussinen Miia</cp:lastModifiedBy>
  <cp:revision>12</cp:revision>
  <dcterms:created xsi:type="dcterms:W3CDTF">2023-04-16T09:38:14Z</dcterms:created>
  <dcterms:modified xsi:type="dcterms:W3CDTF">2023-05-10T05:39:34Z</dcterms:modified>
</cp:coreProperties>
</file>